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3/6/13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3951" y="60421"/>
            <a:ext cx="6874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nombre de </a:t>
            </a:r>
            <a:r>
              <a:rPr lang="en-US" dirty="0" err="1" smtClean="0"/>
              <a:t>nuestra</a:t>
            </a:r>
            <a:r>
              <a:rPr lang="en-US" dirty="0" smtClean="0"/>
              <a:t> </a:t>
            </a:r>
            <a:r>
              <a:rPr lang="en-US" dirty="0" err="1" smtClean="0"/>
              <a:t>vesitdo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verano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 smtClean="0"/>
              <a:t>Las </a:t>
            </a:r>
            <a:r>
              <a:rPr lang="en-US" dirty="0" err="1" smtClean="0"/>
              <a:t>diseñadoras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son </a:t>
            </a:r>
            <a:r>
              <a:rPr lang="en-US" dirty="0" smtClean="0"/>
              <a:t>Florence Rita y Ariella. El </a:t>
            </a:r>
            <a:r>
              <a:rPr lang="en-US" dirty="0" err="1" smtClean="0"/>
              <a:t>brasiel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colores y la falda es de color negro. Se puede usar este vestido en el </a:t>
            </a:r>
            <a:r>
              <a:rPr lang="en-US" dirty="0" err="1" smtClean="0">
                <a:solidFill>
                  <a:srgbClr val="000000"/>
                </a:solidFill>
              </a:rPr>
              <a:t>verano</a:t>
            </a:r>
            <a:r>
              <a:rPr lang="en-US" dirty="0" smtClean="0"/>
              <a:t>. Para el vestido usamos </a:t>
            </a:r>
            <a:r>
              <a:rPr lang="en-US" dirty="0" err="1" smtClean="0"/>
              <a:t>fundas</a:t>
            </a:r>
            <a:r>
              <a:rPr lang="en-US" dirty="0" smtClean="0"/>
              <a:t> </a:t>
            </a:r>
            <a:r>
              <a:rPr lang="en-US" dirty="0" err="1" smtClean="0"/>
              <a:t>plasticas</a:t>
            </a:r>
            <a:r>
              <a:rPr lang="en-US" dirty="0" smtClean="0"/>
              <a:t> y </a:t>
            </a:r>
            <a:r>
              <a:rPr lang="en-US" dirty="0" err="1" smtClean="0">
                <a:solidFill>
                  <a:srgbClr val="000000"/>
                </a:solidFill>
              </a:rPr>
              <a:t>pintura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/>
              <a:t>vieja</a:t>
            </a:r>
            <a:r>
              <a:rPr lang="en-US" dirty="0" smtClean="0"/>
              <a:t>. La parte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del vestido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brasiel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Photo on 3-4-13 at 1.12 P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214" b="5089"/>
          <a:stretch/>
        </p:blipFill>
        <p:spPr>
          <a:xfrm>
            <a:off x="1691269" y="2736440"/>
            <a:ext cx="4786557" cy="31910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51865" y="1737843"/>
            <a:ext cx="10197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13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4152" y="468757"/>
            <a:ext cx="8919848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49F1"/>
                </a:solidFill>
              </a:rPr>
              <a:t>1</a:t>
            </a:r>
            <a:r>
              <a:rPr lang="en-US" dirty="0" smtClean="0">
                <a:solidFill>
                  <a:srgbClr val="FF49F1"/>
                </a:solidFill>
              </a:rPr>
              <a:t>.Nostoros </a:t>
            </a:r>
            <a:r>
              <a:rPr lang="en-US" dirty="0" err="1">
                <a:solidFill>
                  <a:srgbClr val="FF49F1"/>
                </a:solidFill>
              </a:rPr>
              <a:t>colectamos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papel</a:t>
            </a:r>
            <a:r>
              <a:rPr lang="en-US" dirty="0">
                <a:solidFill>
                  <a:srgbClr val="FF49F1"/>
                </a:solidFill>
              </a:rPr>
              <a:t> de </a:t>
            </a:r>
            <a:r>
              <a:rPr lang="en-US" dirty="0" err="1">
                <a:solidFill>
                  <a:srgbClr val="FF49F1"/>
                </a:solidFill>
              </a:rPr>
              <a:t>revistas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para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nuestra</a:t>
            </a:r>
            <a:r>
              <a:rPr lang="en-US" dirty="0">
                <a:solidFill>
                  <a:srgbClr val="FF49F1"/>
                </a:solidFill>
              </a:rPr>
              <a:t> la </a:t>
            </a:r>
            <a:r>
              <a:rPr lang="en-US" dirty="0" err="1">
                <a:solidFill>
                  <a:srgbClr val="FF49F1"/>
                </a:solidFill>
              </a:rPr>
              <a:t>falda</a:t>
            </a:r>
            <a:r>
              <a:rPr lang="en-US" dirty="0">
                <a:solidFill>
                  <a:srgbClr val="FF49F1"/>
                </a:solidFill>
              </a:rPr>
              <a:t>.</a:t>
            </a: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2</a:t>
            </a:r>
            <a:r>
              <a:rPr lang="en-US" dirty="0" smtClean="0">
                <a:solidFill>
                  <a:srgbClr val="FF49F1"/>
                </a:solidFill>
              </a:rPr>
              <a:t>. </a:t>
            </a:r>
            <a:r>
              <a:rPr lang="en-US" dirty="0" err="1" smtClean="0">
                <a:solidFill>
                  <a:srgbClr val="FF49F1"/>
                </a:solidFill>
              </a:rPr>
              <a:t>Nostras</a:t>
            </a:r>
            <a:r>
              <a:rPr lang="en-US" dirty="0" smtClean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estamos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colectando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papeles</a:t>
            </a:r>
            <a:r>
              <a:rPr lang="en-US" dirty="0">
                <a:solidFill>
                  <a:srgbClr val="FF49F1"/>
                </a:solidFill>
              </a:rPr>
              <a:t> de </a:t>
            </a:r>
            <a:r>
              <a:rPr lang="en-US" dirty="0" err="1">
                <a:solidFill>
                  <a:srgbClr val="FF49F1"/>
                </a:solidFill>
              </a:rPr>
              <a:t>revistas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para</a:t>
            </a:r>
            <a:r>
              <a:rPr lang="en-US" dirty="0">
                <a:solidFill>
                  <a:srgbClr val="FF49F1"/>
                </a:solidFill>
              </a:rPr>
              <a:t> el </a:t>
            </a:r>
            <a:r>
              <a:rPr lang="en-US" dirty="0" err="1" smtClean="0">
                <a:solidFill>
                  <a:srgbClr val="FF49F1"/>
                </a:solidFill>
              </a:rPr>
              <a:t>vestido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3</a:t>
            </a:r>
            <a:r>
              <a:rPr lang="en-US" dirty="0" smtClean="0">
                <a:solidFill>
                  <a:srgbClr val="FF49F1"/>
                </a:solidFill>
              </a:rPr>
              <a:t>. </a:t>
            </a:r>
            <a:r>
              <a:rPr lang="en-US" dirty="0" err="1" smtClean="0">
                <a:solidFill>
                  <a:srgbClr val="FF49F1"/>
                </a:solidFill>
              </a:rPr>
              <a:t>Nostras</a:t>
            </a:r>
            <a:r>
              <a:rPr lang="en-US" dirty="0" smtClean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estamos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comensando</a:t>
            </a:r>
            <a:r>
              <a:rPr lang="en-US" dirty="0">
                <a:solidFill>
                  <a:srgbClr val="FF49F1"/>
                </a:solidFill>
              </a:rPr>
              <a:t> a </a:t>
            </a:r>
            <a:r>
              <a:rPr lang="en-US" dirty="0" err="1">
                <a:solidFill>
                  <a:srgbClr val="FF49F1"/>
                </a:solidFill>
              </a:rPr>
              <a:t>cortar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papeles</a:t>
            </a:r>
            <a:r>
              <a:rPr lang="en-US" dirty="0">
                <a:solidFill>
                  <a:srgbClr val="FF49F1"/>
                </a:solidFill>
              </a:rPr>
              <a:t> de </a:t>
            </a:r>
            <a:r>
              <a:rPr lang="en-US" dirty="0" err="1">
                <a:solidFill>
                  <a:srgbClr val="FF49F1"/>
                </a:solidFill>
              </a:rPr>
              <a:t>revistas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para</a:t>
            </a:r>
            <a:r>
              <a:rPr lang="en-US" dirty="0">
                <a:solidFill>
                  <a:srgbClr val="FF49F1"/>
                </a:solidFill>
              </a:rPr>
              <a:t> la </a:t>
            </a:r>
            <a:r>
              <a:rPr lang="en-US" dirty="0" err="1">
                <a:solidFill>
                  <a:srgbClr val="FF49F1"/>
                </a:solidFill>
              </a:rPr>
              <a:t>falda</a:t>
            </a:r>
            <a:r>
              <a:rPr lang="en-US" dirty="0">
                <a:solidFill>
                  <a:srgbClr val="FF49F1"/>
                </a:solidFill>
              </a:rPr>
              <a:t> de el </a:t>
            </a:r>
            <a:r>
              <a:rPr lang="en-US" dirty="0" err="1" smtClean="0">
                <a:solidFill>
                  <a:srgbClr val="FF49F1"/>
                </a:solidFill>
              </a:rPr>
              <a:t>vestido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4</a:t>
            </a:r>
            <a:r>
              <a:rPr lang="en-US" dirty="0" smtClean="0">
                <a:solidFill>
                  <a:srgbClr val="FF49F1"/>
                </a:solidFill>
              </a:rPr>
              <a:t>. </a:t>
            </a:r>
            <a:r>
              <a:rPr lang="en-US" dirty="0" err="1" smtClean="0">
                <a:solidFill>
                  <a:srgbClr val="FF49F1"/>
                </a:solidFill>
              </a:rPr>
              <a:t>Nosotras</a:t>
            </a:r>
            <a:r>
              <a:rPr lang="en-US" dirty="0" smtClean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estamos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mediendo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para</a:t>
            </a:r>
            <a:r>
              <a:rPr lang="en-US" dirty="0">
                <a:solidFill>
                  <a:srgbClr val="FF49F1"/>
                </a:solidFill>
              </a:rPr>
              <a:t> el </a:t>
            </a:r>
            <a:r>
              <a:rPr lang="en-US" dirty="0" err="1" smtClean="0">
                <a:solidFill>
                  <a:srgbClr val="FF49F1"/>
                </a:solidFill>
              </a:rPr>
              <a:t>vestido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 smtClean="0">
                <a:solidFill>
                  <a:srgbClr val="FF49F1"/>
                </a:solidFill>
              </a:rPr>
              <a:t>5.Nosotoras </a:t>
            </a:r>
            <a:r>
              <a:rPr lang="en-US" dirty="0" err="1">
                <a:solidFill>
                  <a:srgbClr val="FF49F1"/>
                </a:solidFill>
              </a:rPr>
              <a:t>estamos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puestando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todo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 smtClean="0">
                <a:solidFill>
                  <a:srgbClr val="FF49F1"/>
                </a:solidFill>
              </a:rPr>
              <a:t>juntos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6.Nosotoras </a:t>
            </a:r>
            <a:r>
              <a:rPr lang="en-US" dirty="0" err="1">
                <a:solidFill>
                  <a:srgbClr val="FF49F1"/>
                </a:solidFill>
              </a:rPr>
              <a:t>estamos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puestando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todo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 smtClean="0">
                <a:solidFill>
                  <a:srgbClr val="FF49F1"/>
                </a:solidFill>
              </a:rPr>
              <a:t>juntos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7.Nosotras </a:t>
            </a:r>
            <a:r>
              <a:rPr lang="en-US" dirty="0" err="1">
                <a:solidFill>
                  <a:srgbClr val="FF49F1"/>
                </a:solidFill>
              </a:rPr>
              <a:t>estamos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mediendo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para</a:t>
            </a:r>
            <a:r>
              <a:rPr lang="en-US" dirty="0">
                <a:solidFill>
                  <a:srgbClr val="FF49F1"/>
                </a:solidFill>
              </a:rPr>
              <a:t> el </a:t>
            </a:r>
            <a:r>
              <a:rPr lang="en-US" dirty="0" err="1" smtClean="0">
                <a:solidFill>
                  <a:srgbClr val="FF49F1"/>
                </a:solidFill>
              </a:rPr>
              <a:t>vestido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8. </a:t>
            </a:r>
            <a:r>
              <a:rPr lang="en-US" dirty="0" err="1">
                <a:solidFill>
                  <a:srgbClr val="FF49F1"/>
                </a:solidFill>
              </a:rPr>
              <a:t>Nosotras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estamos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comensando</a:t>
            </a:r>
            <a:r>
              <a:rPr lang="en-US" dirty="0">
                <a:solidFill>
                  <a:srgbClr val="FF49F1"/>
                </a:solidFill>
              </a:rPr>
              <a:t> el </a:t>
            </a:r>
            <a:r>
              <a:rPr lang="en-US" dirty="0" err="1">
                <a:solidFill>
                  <a:srgbClr val="FF49F1"/>
                </a:solidFill>
              </a:rPr>
              <a:t>vestido</a:t>
            </a:r>
            <a:r>
              <a:rPr lang="en-US" dirty="0">
                <a:solidFill>
                  <a:srgbClr val="FF49F1"/>
                </a:solidFill>
              </a:rPr>
              <a:t> ultra </a:t>
            </a:r>
            <a:r>
              <a:rPr lang="en-US" dirty="0" err="1" smtClean="0">
                <a:solidFill>
                  <a:srgbClr val="FF49F1"/>
                </a:solidFill>
              </a:rPr>
              <a:t>ves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9.Nosotras </a:t>
            </a:r>
            <a:r>
              <a:rPr lang="en-US" dirty="0" err="1">
                <a:solidFill>
                  <a:srgbClr val="FF49F1"/>
                </a:solidFill>
              </a:rPr>
              <a:t>comensamos</a:t>
            </a:r>
            <a:r>
              <a:rPr lang="en-US" dirty="0">
                <a:solidFill>
                  <a:srgbClr val="FF49F1"/>
                </a:solidFill>
              </a:rPr>
              <a:t> con dos </a:t>
            </a:r>
            <a:r>
              <a:rPr lang="en-US" dirty="0" err="1">
                <a:solidFill>
                  <a:srgbClr val="FF49F1"/>
                </a:solidFill>
              </a:rPr>
              <a:t>fundas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 smtClean="0">
                <a:solidFill>
                  <a:srgbClr val="FF49F1"/>
                </a:solidFill>
              </a:rPr>
              <a:t>plasticas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  <a:p>
            <a:endParaRPr lang="en-US" dirty="0">
              <a:solidFill>
                <a:srgbClr val="FF49F1"/>
              </a:solidFill>
            </a:endParaRPr>
          </a:p>
          <a:p>
            <a:r>
              <a:rPr lang="en-US" dirty="0">
                <a:solidFill>
                  <a:srgbClr val="FF49F1"/>
                </a:solidFill>
              </a:rPr>
              <a:t>10. </a:t>
            </a:r>
            <a:r>
              <a:rPr lang="en-US" dirty="0" err="1">
                <a:solidFill>
                  <a:srgbClr val="FF49F1"/>
                </a:solidFill>
              </a:rPr>
              <a:t>pusimos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nuestro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>
                <a:solidFill>
                  <a:srgbClr val="FF49F1"/>
                </a:solidFill>
              </a:rPr>
              <a:t>vestido</a:t>
            </a:r>
            <a:r>
              <a:rPr lang="en-US" dirty="0">
                <a:solidFill>
                  <a:srgbClr val="FF49F1"/>
                </a:solidFill>
              </a:rPr>
              <a:t> </a:t>
            </a:r>
            <a:r>
              <a:rPr lang="en-US" dirty="0" err="1" smtClean="0">
                <a:solidFill>
                  <a:srgbClr val="FF49F1"/>
                </a:solidFill>
              </a:rPr>
              <a:t>junto</a:t>
            </a:r>
            <a:r>
              <a:rPr lang="en-US" dirty="0" smtClean="0">
                <a:solidFill>
                  <a:srgbClr val="FF49F1"/>
                </a:solidFill>
              </a:rPr>
              <a:t>.</a:t>
            </a:r>
            <a:endParaRPr lang="en-US" dirty="0">
              <a:solidFill>
                <a:srgbClr val="FF49F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8628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25</TotalTime>
  <Words>166</Words>
  <Application>Microsoft Macintosh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Habitat</vt:lpstr>
      <vt:lpstr> </vt:lpstr>
      <vt:lpstr> 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5</cp:revision>
  <dcterms:created xsi:type="dcterms:W3CDTF">2013-02-27T17:42:54Z</dcterms:created>
  <dcterms:modified xsi:type="dcterms:W3CDTF">2013-03-06T17:40:43Z</dcterms:modified>
</cp:coreProperties>
</file>